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59"/>
  </p:normalViewPr>
  <p:slideViewPr>
    <p:cSldViewPr snapToGrid="0">
      <p:cViewPr varScale="1">
        <p:scale>
          <a:sx n="87" d="100"/>
          <a:sy n="87" d="100"/>
        </p:scale>
        <p:origin x="1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FD67A-7E2D-2695-BAFE-0DA2EC454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4A9ECE-0C9A-055D-55BF-4B58C1F32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33B46-FC48-A1EF-6535-854EA64B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6E3C4-C365-E66F-9B78-2C707E378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DD6CD-9AE4-1DED-7202-5F87DFAB4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5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5DD50-4B75-E69B-D2E0-F3A6D0F76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6703D-12F8-5FA6-105D-B36751308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FF2AA-B887-C59F-EE7A-2E7353577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3AACC-C2B9-B2F2-22D2-16B9CC09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4F299-F969-A9B6-2F72-45D44FED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8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BAB5D2-9DCA-3F3F-5915-1D69B5CA9A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86A4B1-01E4-C947-6EE4-FB77C0DE2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9BB90-2EA4-AE0E-4B37-A3FF209A1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C30D2-A919-1A90-3180-5FB3A76DC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D7A83-91A7-189F-10AF-3CC93F8A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8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A0F6-9005-2616-5B70-10F60200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2E30A-C6DB-C9B2-D893-E76AB8F17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1895F-8B90-29A7-95D7-B92A6DE24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9B9B9-7763-BBBC-195B-F419A3EEF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B3D81-EC69-147E-591F-725E250E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3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E7C26-B01D-ACA2-E650-21A716F9F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13E26-921D-0030-5B2B-4C031F497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6A7D6-B317-3656-F0F7-B186AE091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0FBF8-070C-8B56-91D6-ECA97827C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CE7C3-66AA-AA5E-FB8A-0653354D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06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B2A5-66B8-1DAB-96C4-31E18221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1BA44-4FEA-B8CE-D73E-42D8906E4A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E86CB-97B5-218E-6759-E7ED5925F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F05F8-57C5-31B4-0018-BB027019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C3732-6871-4C90-2415-D7981ED54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75042-67B5-A3D3-9912-B114730BB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72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A8E2-B5AB-4445-8AF4-54CB2A5A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E72D0-077A-90FC-0F3F-24A21BD60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DD5BD-34BF-76DE-A645-CE9E203FC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D11EAF-9042-04AE-2A6F-79336FC27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58BD4C-FB13-7D17-B994-75FE82F48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1F536C-A63D-8231-94C1-855643539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A2DE16-314D-C3DF-C64B-657DCFCC0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AC9D75-359E-D32E-A056-1F0210A46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84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DCFC-6532-4CDD-6F1B-63217FB31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76C250-2584-6D76-9EA7-468992DD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BCB23-9F3E-9156-ECB9-8A1FD2BE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83E8B-8C35-90AF-B028-07AFC5C5F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45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3978F2-847E-A332-8671-C61E29320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02DC9E-27F1-C5F1-80D6-97966C5AF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D568A-5D81-945D-1DB7-6254D02C9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1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E2E2-4CEA-5099-2668-67A084517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FB4A6-4FD5-BF7F-C832-E0C419CFB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2B41A-B925-0F5D-2846-D4D3E7CF6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345D0-4806-8868-E23A-E4882FC20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D4FCA-717E-4390-9774-1AB658C0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E36FF-CAD4-B4A3-C7DB-729EF3FA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6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553D6-5B3B-98F2-E913-D4342DC58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2434BB-6069-B4EA-DA3B-FF44F78A0F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31809-7A68-CAB5-2236-62F3B5C83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4BF9E-C4DA-1066-F6BA-70F56FDA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CCF0A-5BE7-C8EB-B736-F71F872A9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77ACD-E35A-B71E-C5B9-82604C71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71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F3F85-D323-23B9-2EEA-CE6DB78A6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640CD-93D4-BE1D-337C-1EEB6D1C4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2BD08-803B-1933-2664-B0F00E06C8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E9B88-E6E6-9AA3-48A6-3387751D2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52317-83E7-AFC0-CC77-EDD97B43B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4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4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3.gif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with a red line&#10;&#10;Description automatically generated">
            <a:extLst>
              <a:ext uri="{FF2B5EF4-FFF2-40B4-BE49-F238E27FC236}">
                <a16:creationId xmlns:a16="http://schemas.microsoft.com/office/drawing/2014/main" id="{5EBA049C-25A0-C605-3421-9DCE5B2DC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94" y="1333091"/>
            <a:ext cx="5080000" cy="1905000"/>
          </a:xfrm>
          <a:prstGeom prst="rect">
            <a:avLst/>
          </a:prstGeom>
        </p:spPr>
      </p:pic>
      <p:pic>
        <p:nvPicPr>
          <p:cNvPr id="15" name="Picture 14" descr="A graph with a red line&#10;&#10;Description automatically generated">
            <a:extLst>
              <a:ext uri="{FF2B5EF4-FFF2-40B4-BE49-F238E27FC236}">
                <a16:creationId xmlns:a16="http://schemas.microsoft.com/office/drawing/2014/main" id="{E3893098-0223-7590-0D59-5B1C101D7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66" y="3238091"/>
            <a:ext cx="5080000" cy="1905000"/>
          </a:xfrm>
          <a:prstGeom prst="rect">
            <a:avLst/>
          </a:prstGeom>
        </p:spPr>
      </p:pic>
      <p:pic>
        <p:nvPicPr>
          <p:cNvPr id="17" name="Picture 16" descr="A graph with a line going up&#10;&#10;Description automatically generated">
            <a:extLst>
              <a:ext uri="{FF2B5EF4-FFF2-40B4-BE49-F238E27FC236}">
                <a16:creationId xmlns:a16="http://schemas.microsoft.com/office/drawing/2014/main" id="{8C4E6B54-D584-9EEA-2600-BF944BEF3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66" y="1333091"/>
            <a:ext cx="5080000" cy="190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BF711A-27C6-B44B-5444-10856DB0DDF4}"/>
              </a:ext>
            </a:extLst>
          </p:cNvPr>
          <p:cNvSpPr txBox="1"/>
          <p:nvPr/>
        </p:nvSpPr>
        <p:spPr>
          <a:xfrm>
            <a:off x="7630924" y="3245769"/>
            <a:ext cx="169983" cy="64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F5A29-0003-8F53-291A-3CB028728990}"/>
              </a:ext>
            </a:extLst>
          </p:cNvPr>
          <p:cNvSpPr txBox="1"/>
          <p:nvPr/>
        </p:nvSpPr>
        <p:spPr>
          <a:xfrm>
            <a:off x="2472267" y="643467"/>
            <a:ext cx="96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70C1D-2F20-169B-BD88-1B91D36AF739}"/>
              </a:ext>
            </a:extLst>
          </p:cNvPr>
          <p:cNvSpPr txBox="1"/>
          <p:nvPr/>
        </p:nvSpPr>
        <p:spPr>
          <a:xfrm>
            <a:off x="8756199" y="643467"/>
            <a:ext cx="96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7A062-2B1C-F47B-A191-8ABE60FD13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0000"/>
          <a:stretch/>
        </p:blipFill>
        <p:spPr>
          <a:xfrm>
            <a:off x="566994" y="3533776"/>
            <a:ext cx="5080000" cy="232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47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a blue and red line&#10;&#10;Description automatically generated">
            <a:extLst>
              <a:ext uri="{FF2B5EF4-FFF2-40B4-BE49-F238E27FC236}">
                <a16:creationId xmlns:a16="http://schemas.microsoft.com/office/drawing/2014/main" id="{C94CF642-AE43-104F-91CB-F95D311CB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68" y="558801"/>
            <a:ext cx="5080000" cy="1905000"/>
          </a:xfrm>
          <a:prstGeom prst="rect">
            <a:avLst/>
          </a:prstGeom>
        </p:spPr>
      </p:pic>
      <p:pic>
        <p:nvPicPr>
          <p:cNvPr id="4" name="Picture 3" descr="A graph with a curved line&#10;&#10;Description automatically generated">
            <a:extLst>
              <a:ext uri="{FF2B5EF4-FFF2-40B4-BE49-F238E27FC236}">
                <a16:creationId xmlns:a16="http://schemas.microsoft.com/office/drawing/2014/main" id="{702B22D1-CCEB-21DD-30A2-01B5359BE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68" y="2463801"/>
            <a:ext cx="5080000" cy="190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D9BC97-1FC6-2286-843B-5578FEACD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87599"/>
            <a:ext cx="5080000" cy="1905000"/>
          </a:xfrm>
          <a:prstGeom prst="rect">
            <a:avLst/>
          </a:prstGeom>
        </p:spPr>
      </p:pic>
      <p:pic>
        <p:nvPicPr>
          <p:cNvPr id="7" name="Picture 6" descr="A graph with a line going up&#10;&#10;Description automatically generated">
            <a:extLst>
              <a:ext uri="{FF2B5EF4-FFF2-40B4-BE49-F238E27FC236}">
                <a16:creationId xmlns:a16="http://schemas.microsoft.com/office/drawing/2014/main" id="{AAE0A604-00B6-A714-340D-EEBCA2E6E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58801"/>
            <a:ext cx="5080000" cy="1905000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BCB0BE8E-5F6F-9F60-1D59-F888F4F0E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292599"/>
            <a:ext cx="5080000" cy="190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5CFD5-D2DF-AE1F-C9CC-E975754A81E9}"/>
              </a:ext>
            </a:extLst>
          </p:cNvPr>
          <p:cNvSpPr txBox="1"/>
          <p:nvPr/>
        </p:nvSpPr>
        <p:spPr>
          <a:xfrm>
            <a:off x="2981932" y="189469"/>
            <a:ext cx="96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B0C2C-74BB-6811-DBAE-5C050E543DAD}"/>
              </a:ext>
            </a:extLst>
          </p:cNvPr>
          <p:cNvSpPr txBox="1"/>
          <p:nvPr/>
        </p:nvSpPr>
        <p:spPr>
          <a:xfrm>
            <a:off x="8246536" y="189469"/>
            <a:ext cx="96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5FE7A-196C-A01A-E482-8294D9275A6D}"/>
              </a:ext>
            </a:extLst>
          </p:cNvPr>
          <p:cNvSpPr txBox="1"/>
          <p:nvPr/>
        </p:nvSpPr>
        <p:spPr>
          <a:xfrm>
            <a:off x="4202198" y="189469"/>
            <a:ext cx="2353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difference: pi/2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7C3686-D245-C0C0-8510-54B83A49D48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0000"/>
          <a:stretch/>
        </p:blipFill>
        <p:spPr>
          <a:xfrm>
            <a:off x="759268" y="4394200"/>
            <a:ext cx="5080000" cy="232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8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14</Words>
  <Application>Microsoft Macintosh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Huang, Juanjuan</dc:creator>
  <cp:lastModifiedBy>Huang, Juanjuan</cp:lastModifiedBy>
  <cp:revision>6</cp:revision>
  <dcterms:created xsi:type="dcterms:W3CDTF">2024-08-20T17:57:47Z</dcterms:created>
  <dcterms:modified xsi:type="dcterms:W3CDTF">2024-08-20T18:54:38Z</dcterms:modified>
</cp:coreProperties>
</file>